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5043719" y="2837823"/>
            <a:ext cx="53270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Информация по выделенным средствам из  местного и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894" y="260059"/>
            <a:ext cx="106963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состоянию на 01.10.2023г.</a:t>
            </a:r>
          </a:p>
          <a:p>
            <a:pPr algn="ctr"/>
            <a: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r>
              <a:rPr lang="ru-RU" sz="1400" b="1" i="1" dirty="0" err="1">
                <a:solidFill>
                  <a:prstClr val="black"/>
                </a:solidFill>
                <a:ea typeface="+mj-ea"/>
                <a:cs typeface="+mj-cs"/>
              </a:rPr>
              <a:t>тыс.тенге</a:t>
            </a:r>
            <a:br>
              <a:rPr lang="ru-RU" sz="1400" b="1" i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sz="14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57933"/>
              </p:ext>
            </p:extLst>
          </p:nvPr>
        </p:nvGraphicFramePr>
        <p:xfrm>
          <a:off x="570524" y="1057012"/>
          <a:ext cx="10081847" cy="5549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4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0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335"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2023г.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 01.10.2023г.</a:t>
                      </a:r>
                    </a:p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kumimoji="0" lang="ru-RU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заключенных договоров гарантии</a:t>
                      </a:r>
                    </a:p>
                    <a:p>
                      <a:pPr marL="0" algn="ctr" defTabSz="1007943" rtl="0" eaLnBrk="1" fontAlgn="ctr" latinLnBrk="0" hangingPunct="1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985 986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2 406 731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591 366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1 880 614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612 967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1 418 107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185 298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923 835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118 085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1 674 647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229 402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1 072 017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136 811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1 250 941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262 097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1 188 882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242 286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1 325 746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1 596 071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1 423 433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191 585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820 339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78 301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1 362 189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304 378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г.Шымкент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1 731 585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791 000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г.Алматы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1 962 739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239 250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г.Астана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3 053 411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1 009 262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Абайская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753 319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154 015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Жетысуская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603 440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118 981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8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Улытауская область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395 251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209 925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ИТОГО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27 829 283 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6862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6 007 972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041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259</Words>
  <Application>Microsoft Office PowerPoint</Application>
  <PresentationFormat>Широкоэкранный</PresentationFormat>
  <Paragraphs>113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Динара Руслановна Кунанбаева</cp:lastModifiedBy>
  <cp:revision>32</cp:revision>
  <dcterms:created xsi:type="dcterms:W3CDTF">2023-03-01T03:39:42Z</dcterms:created>
  <dcterms:modified xsi:type="dcterms:W3CDTF">2023-11-08T05:30:35Z</dcterms:modified>
</cp:coreProperties>
</file>